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5999738" cy="50401538"/>
  <p:notesSz cx="6715125" cy="9239250"/>
  <p:defaultTex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25" d="100"/>
          <a:sy n="25" d="100"/>
        </p:scale>
        <p:origin x="-954" y="-78"/>
      </p:cViewPr>
      <p:guideLst>
        <p:guide orient="horz" pos="7405"/>
        <p:guide orient="horz" pos="31037"/>
        <p:guide orient="horz" pos="6778"/>
        <p:guide pos="11339"/>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120900" y="692150"/>
            <a:ext cx="2474913" cy="3465513"/>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28325BA-7370-43E5-BA65-98CE04FA70D1}" type="slidenum">
              <a:rPr lang="en-US" altLang="en-US"/>
              <a:pPr>
                <a:defRPr/>
              </a:pPr>
              <a:t>‹#›</a:t>
            </a:fld>
            <a:endParaRPr lang="en-US" altLang="en-US"/>
          </a:p>
        </p:txBody>
      </p:sp>
    </p:spTree>
    <p:extLst>
      <p:ext uri="{BB962C8B-B14F-4D97-AF65-F5344CB8AC3E}">
        <p14:creationId xmlns:p14="http://schemas.microsoft.com/office/powerpoint/2010/main" xmlns="" val="36106526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9700">
                <a:solidFill>
                  <a:schemeClr val="tx1"/>
                </a:solidFill>
                <a:latin typeface="Arial" charset="0"/>
              </a:defRPr>
            </a:lvl1pPr>
            <a:lvl2pPr marL="742950" indent="-285750" eaLnBrk="0" hangingPunct="0">
              <a:defRPr sz="9700">
                <a:solidFill>
                  <a:schemeClr val="tx1"/>
                </a:solidFill>
                <a:latin typeface="Arial" charset="0"/>
              </a:defRPr>
            </a:lvl2pPr>
            <a:lvl3pPr marL="1143000" indent="-228600" eaLnBrk="0" hangingPunct="0">
              <a:defRPr sz="9700">
                <a:solidFill>
                  <a:schemeClr val="tx1"/>
                </a:solidFill>
                <a:latin typeface="Arial" charset="0"/>
              </a:defRPr>
            </a:lvl3pPr>
            <a:lvl4pPr marL="1600200" indent="-228600" eaLnBrk="0" hangingPunct="0">
              <a:defRPr sz="9700">
                <a:solidFill>
                  <a:schemeClr val="tx1"/>
                </a:solidFill>
                <a:latin typeface="Arial" charset="0"/>
              </a:defRPr>
            </a:lvl4pPr>
            <a:lvl5pPr marL="2057400" indent="-228600" eaLnBrk="0" hangingPunct="0">
              <a:defRPr sz="9700">
                <a:solidFill>
                  <a:schemeClr val="tx1"/>
                </a:solidFill>
                <a:latin typeface="Arial" charset="0"/>
              </a:defRPr>
            </a:lvl5pPr>
            <a:lvl6pPr marL="2514600" indent="-228600" algn="ctr" eaLnBrk="0" fontAlgn="base" hangingPunct="0">
              <a:spcBef>
                <a:spcPct val="0"/>
              </a:spcBef>
              <a:spcAft>
                <a:spcPct val="0"/>
              </a:spcAft>
              <a:defRPr sz="9700">
                <a:solidFill>
                  <a:schemeClr val="tx1"/>
                </a:solidFill>
                <a:latin typeface="Arial" charset="0"/>
              </a:defRPr>
            </a:lvl6pPr>
            <a:lvl7pPr marL="2971800" indent="-228600" algn="ctr" eaLnBrk="0" fontAlgn="base" hangingPunct="0">
              <a:spcBef>
                <a:spcPct val="0"/>
              </a:spcBef>
              <a:spcAft>
                <a:spcPct val="0"/>
              </a:spcAft>
              <a:defRPr sz="9700">
                <a:solidFill>
                  <a:schemeClr val="tx1"/>
                </a:solidFill>
                <a:latin typeface="Arial" charset="0"/>
              </a:defRPr>
            </a:lvl7pPr>
            <a:lvl8pPr marL="3429000" indent="-228600" algn="ctr" eaLnBrk="0" fontAlgn="base" hangingPunct="0">
              <a:spcBef>
                <a:spcPct val="0"/>
              </a:spcBef>
              <a:spcAft>
                <a:spcPct val="0"/>
              </a:spcAft>
              <a:defRPr sz="9700">
                <a:solidFill>
                  <a:schemeClr val="tx1"/>
                </a:solidFill>
                <a:latin typeface="Arial" charset="0"/>
              </a:defRPr>
            </a:lvl8pPr>
            <a:lvl9pPr marL="3886200" indent="-228600" algn="ctr" eaLnBrk="0" fontAlgn="base" hangingPunct="0">
              <a:spcBef>
                <a:spcPct val="0"/>
              </a:spcBef>
              <a:spcAft>
                <a:spcPct val="0"/>
              </a:spcAft>
              <a:defRPr sz="9700">
                <a:solidFill>
                  <a:schemeClr val="tx1"/>
                </a:solidFill>
                <a:latin typeface="Arial" charset="0"/>
              </a:defRPr>
            </a:lvl9pPr>
          </a:lstStyle>
          <a:p>
            <a:pPr eaLnBrk="1" hangingPunct="1"/>
            <a:fld id="{A03A7434-A433-40CA-B6FF-3C5E21D6915B}"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0338" y="15657513"/>
            <a:ext cx="30599062" cy="10802937"/>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400675" y="28560713"/>
            <a:ext cx="25198388" cy="128809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xmlns="" val="230544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800225" y="11760200"/>
            <a:ext cx="32399288" cy="332628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28743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00088" y="2017713"/>
            <a:ext cx="8099425" cy="4300537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00225" y="2017713"/>
            <a:ext cx="24147463" cy="430053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8782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800225" y="11760200"/>
            <a:ext cx="32399288" cy="332628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198156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43213" y="32388175"/>
            <a:ext cx="30600650" cy="10009188"/>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843213" y="21362988"/>
            <a:ext cx="30600650" cy="11025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23519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800225" y="11760200"/>
            <a:ext cx="16122650" cy="3326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075275" y="11760200"/>
            <a:ext cx="16124238" cy="3326288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53551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00225" y="11282363"/>
            <a:ext cx="15905163" cy="47021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00225" y="15984538"/>
            <a:ext cx="15905163" cy="290385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288000" y="11282363"/>
            <a:ext cx="15911513" cy="470217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8288000" y="15984538"/>
            <a:ext cx="15911513" cy="290385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87805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00225" y="2017713"/>
            <a:ext cx="32399288" cy="840105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2797308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4857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25" y="2006600"/>
            <a:ext cx="11842750" cy="85407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4074775" y="2006600"/>
            <a:ext cx="20124738" cy="430164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00225" y="10547350"/>
            <a:ext cx="11842750" cy="344757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654902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56438" y="35280600"/>
            <a:ext cx="21599525" cy="416560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056438" y="4503738"/>
            <a:ext cx="21599525" cy="3024028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056438" y="39446200"/>
            <a:ext cx="21599525" cy="59150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261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egaprin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chemeClr val="bg1"/>
            </a:gs>
            <a:gs pos="50000">
              <a:schemeClr val="bg1"/>
            </a:gs>
            <a:gs pos="100000">
              <a:srgbClr val="003064"/>
            </a:gs>
          </a:gsLst>
          <a:lin ang="5400000" scaled="1"/>
          <a:tileRect/>
        </a:gradFill>
        <a:effectLst/>
      </p:bgPr>
    </p:bg>
    <p:spTree>
      <p:nvGrpSpPr>
        <p:cNvPr id="1" name=""/>
        <p:cNvGrpSpPr/>
        <p:nvPr/>
      </p:nvGrpSpPr>
      <p:grpSpPr>
        <a:xfrm>
          <a:off x="0" y="0"/>
          <a:ext cx="0" cy="0"/>
          <a:chOff x="0" y="0"/>
          <a:chExt cx="0" cy="0"/>
        </a:xfrm>
      </p:grpSpPr>
      <p:graphicFrame>
        <p:nvGraphicFramePr>
          <p:cNvPr id="1026" name="Object 15">
            <a:hlinkClick r:id="rId14"/>
          </p:cNvPr>
          <p:cNvGraphicFramePr>
            <a:graphicFrameLocks noChangeAspect="1"/>
          </p:cNvGraphicFramePr>
          <p:nvPr userDrawn="1"/>
        </p:nvGraphicFramePr>
        <p:xfrm>
          <a:off x="27225625" y="49639538"/>
          <a:ext cx="4462463" cy="228600"/>
        </p:xfrm>
        <a:graphic>
          <a:graphicData uri="http://schemas.openxmlformats.org/presentationml/2006/ole">
            <p:oleObj spid="_x0000_s1031" name="CorelDRAW" r:id="rId15" imgW="8833104" imgH="310896" progId="">
              <p:embed/>
            </p:oleObj>
          </a:graphicData>
        </a:graphic>
      </p:graphicFrame>
      <p:sp>
        <p:nvSpPr>
          <p:cNvPr id="1040" name="Text Box 16"/>
          <p:cNvSpPr txBox="1">
            <a:spLocks noChangeArrowheads="1"/>
          </p:cNvSpPr>
          <p:nvPr userDrawn="1"/>
        </p:nvSpPr>
        <p:spPr bwMode="auto">
          <a:xfrm>
            <a:off x="31638875" y="49587150"/>
            <a:ext cx="2241550" cy="3206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lvl1pPr algn="l" defTabSz="4937125">
              <a:defRPr>
                <a:solidFill>
                  <a:schemeClr val="tx1"/>
                </a:solidFill>
                <a:latin typeface="Arial" charset="0"/>
              </a:defRPr>
            </a:lvl1pPr>
            <a:lvl2pPr algn="l" defTabSz="4937125">
              <a:defRPr>
                <a:solidFill>
                  <a:schemeClr val="tx1"/>
                </a:solidFill>
                <a:latin typeface="Arial" charset="0"/>
              </a:defRPr>
            </a:lvl2pPr>
            <a:lvl3pPr algn="l" defTabSz="4937125">
              <a:defRPr>
                <a:solidFill>
                  <a:schemeClr val="tx1"/>
                </a:solidFill>
                <a:latin typeface="Arial" charset="0"/>
              </a:defRPr>
            </a:lvl3pPr>
            <a:lvl4pPr algn="l" defTabSz="4937125">
              <a:defRPr>
                <a:solidFill>
                  <a:schemeClr val="tx1"/>
                </a:solidFill>
                <a:latin typeface="Arial" charset="0"/>
              </a:defRPr>
            </a:lvl4pPr>
            <a:lvl5pPr algn="l" defTabSz="4937125">
              <a:defRPr>
                <a:solidFill>
                  <a:schemeClr val="tx1"/>
                </a:solidFill>
                <a:latin typeface="Arial" charset="0"/>
              </a:defRPr>
            </a:lvl5pPr>
            <a:lvl6pPr defTabSz="4937125" fontAlgn="base">
              <a:spcBef>
                <a:spcPct val="0"/>
              </a:spcBef>
              <a:spcAft>
                <a:spcPct val="0"/>
              </a:spcAft>
              <a:defRPr>
                <a:solidFill>
                  <a:schemeClr val="tx1"/>
                </a:solidFill>
                <a:latin typeface="Arial" charset="0"/>
              </a:defRPr>
            </a:lvl6pPr>
            <a:lvl7pPr defTabSz="4937125" fontAlgn="base">
              <a:spcBef>
                <a:spcPct val="0"/>
              </a:spcBef>
              <a:spcAft>
                <a:spcPct val="0"/>
              </a:spcAft>
              <a:defRPr>
                <a:solidFill>
                  <a:schemeClr val="tx1"/>
                </a:solidFill>
                <a:latin typeface="Arial" charset="0"/>
              </a:defRPr>
            </a:lvl7pPr>
            <a:lvl8pPr defTabSz="4937125" fontAlgn="base">
              <a:spcBef>
                <a:spcPct val="0"/>
              </a:spcBef>
              <a:spcAft>
                <a:spcPct val="0"/>
              </a:spcAft>
              <a:defRPr>
                <a:solidFill>
                  <a:schemeClr val="tx1"/>
                </a:solidFill>
                <a:latin typeface="Arial" charset="0"/>
              </a:defRPr>
            </a:lvl8pPr>
            <a:lvl9pPr defTabSz="4937125" fontAlgn="base">
              <a:spcBef>
                <a:spcPct val="0"/>
              </a:spcBef>
              <a:spcAft>
                <a:spcPct val="0"/>
              </a:spcAft>
              <a:defRPr>
                <a:solidFill>
                  <a:schemeClr val="tx1"/>
                </a:solidFill>
                <a:latin typeface="Arial" charset="0"/>
              </a:defRPr>
            </a:lvl9pPr>
          </a:lstStyle>
          <a:p>
            <a:pPr algn="ctr">
              <a:defRPr/>
            </a:pPr>
            <a:r>
              <a:rPr lang="en-US" altLang="en-US" sz="1500" smtClean="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37125" rtl="0" eaLnBrk="0" fontAlgn="base" hangingPunct="0">
        <a:spcBef>
          <a:spcPct val="0"/>
        </a:spcBef>
        <a:spcAft>
          <a:spcPct val="0"/>
        </a:spcAft>
        <a:defRPr sz="23700">
          <a:solidFill>
            <a:schemeClr val="tx2"/>
          </a:solidFill>
          <a:latin typeface="+mj-lt"/>
          <a:ea typeface="+mj-ea"/>
          <a:cs typeface="+mj-cs"/>
        </a:defRPr>
      </a:lvl1pPr>
      <a:lvl2pPr algn="ctr" defTabSz="4937125" rtl="0" eaLnBrk="0" fontAlgn="base" hangingPunct="0">
        <a:spcBef>
          <a:spcPct val="0"/>
        </a:spcBef>
        <a:spcAft>
          <a:spcPct val="0"/>
        </a:spcAft>
        <a:defRPr sz="23700">
          <a:solidFill>
            <a:schemeClr val="tx2"/>
          </a:solidFill>
          <a:latin typeface="Arial" charset="0"/>
        </a:defRPr>
      </a:lvl2pPr>
      <a:lvl3pPr algn="ctr" defTabSz="4937125" rtl="0" eaLnBrk="0" fontAlgn="base" hangingPunct="0">
        <a:spcBef>
          <a:spcPct val="0"/>
        </a:spcBef>
        <a:spcAft>
          <a:spcPct val="0"/>
        </a:spcAft>
        <a:defRPr sz="23700">
          <a:solidFill>
            <a:schemeClr val="tx2"/>
          </a:solidFill>
          <a:latin typeface="Arial" charset="0"/>
        </a:defRPr>
      </a:lvl3pPr>
      <a:lvl4pPr algn="ctr" defTabSz="4937125" rtl="0" eaLnBrk="0" fontAlgn="base" hangingPunct="0">
        <a:spcBef>
          <a:spcPct val="0"/>
        </a:spcBef>
        <a:spcAft>
          <a:spcPct val="0"/>
        </a:spcAft>
        <a:defRPr sz="23700">
          <a:solidFill>
            <a:schemeClr val="tx2"/>
          </a:solidFill>
          <a:latin typeface="Arial" charset="0"/>
        </a:defRPr>
      </a:lvl4pPr>
      <a:lvl5pPr algn="ctr" defTabSz="4937125" rtl="0" eaLnBrk="0" fontAlgn="base" hangingPunct="0">
        <a:spcBef>
          <a:spcPct val="0"/>
        </a:spcBef>
        <a:spcAft>
          <a:spcPct val="0"/>
        </a:spcAft>
        <a:defRPr sz="23700">
          <a:solidFill>
            <a:schemeClr val="tx2"/>
          </a:solidFill>
          <a:latin typeface="Arial" charset="0"/>
        </a:defRPr>
      </a:lvl5pPr>
      <a:lvl6pPr marL="457200" algn="ctr" defTabSz="4937125" rtl="0" fontAlgn="base">
        <a:spcBef>
          <a:spcPct val="0"/>
        </a:spcBef>
        <a:spcAft>
          <a:spcPct val="0"/>
        </a:spcAft>
        <a:defRPr sz="23700">
          <a:solidFill>
            <a:schemeClr val="tx2"/>
          </a:solidFill>
          <a:latin typeface="Arial" charset="0"/>
        </a:defRPr>
      </a:lvl6pPr>
      <a:lvl7pPr marL="914400" algn="ctr" defTabSz="4937125" rtl="0" fontAlgn="base">
        <a:spcBef>
          <a:spcPct val="0"/>
        </a:spcBef>
        <a:spcAft>
          <a:spcPct val="0"/>
        </a:spcAft>
        <a:defRPr sz="23700">
          <a:solidFill>
            <a:schemeClr val="tx2"/>
          </a:solidFill>
          <a:latin typeface="Arial" charset="0"/>
        </a:defRPr>
      </a:lvl7pPr>
      <a:lvl8pPr marL="1371600" algn="ctr" defTabSz="4937125" rtl="0" fontAlgn="base">
        <a:spcBef>
          <a:spcPct val="0"/>
        </a:spcBef>
        <a:spcAft>
          <a:spcPct val="0"/>
        </a:spcAft>
        <a:defRPr sz="23700">
          <a:solidFill>
            <a:schemeClr val="tx2"/>
          </a:solidFill>
          <a:latin typeface="Arial" charset="0"/>
        </a:defRPr>
      </a:lvl8pPr>
      <a:lvl9pPr marL="1828800" algn="ctr" defTabSz="4937125" rtl="0" fontAlgn="base">
        <a:spcBef>
          <a:spcPct val="0"/>
        </a:spcBef>
        <a:spcAft>
          <a:spcPct val="0"/>
        </a:spcAft>
        <a:defRPr sz="23700">
          <a:solidFill>
            <a:schemeClr val="tx2"/>
          </a:solidFill>
          <a:latin typeface="Arial" charset="0"/>
        </a:defRPr>
      </a:lvl9pPr>
    </p:titleStyle>
    <p:bodyStyle>
      <a:lvl1pPr marL="1851025" indent="-1851025" algn="l" defTabSz="4937125" rtl="0" eaLnBrk="0" fontAlgn="base" hangingPunct="0">
        <a:spcBef>
          <a:spcPct val="20000"/>
        </a:spcBef>
        <a:spcAft>
          <a:spcPct val="0"/>
        </a:spcAft>
        <a:buChar char="•"/>
        <a:defRPr sz="17400">
          <a:solidFill>
            <a:schemeClr val="tx1"/>
          </a:solidFill>
          <a:latin typeface="+mn-lt"/>
          <a:ea typeface="+mn-ea"/>
          <a:cs typeface="+mn-cs"/>
        </a:defRPr>
      </a:lvl1pPr>
      <a:lvl2pPr marL="4010025" indent="-1543050" algn="l" defTabSz="4937125" rtl="0" eaLnBrk="0" fontAlgn="base" hangingPunct="0">
        <a:spcBef>
          <a:spcPct val="20000"/>
        </a:spcBef>
        <a:spcAft>
          <a:spcPct val="0"/>
        </a:spcAft>
        <a:buChar char="–"/>
        <a:defRPr sz="15100">
          <a:solidFill>
            <a:schemeClr val="tx1"/>
          </a:solidFill>
          <a:latin typeface="+mn-lt"/>
        </a:defRPr>
      </a:lvl2pPr>
      <a:lvl3pPr marL="6169025" indent="-1231900" algn="l" defTabSz="4937125" rtl="0" eaLnBrk="0" fontAlgn="base" hangingPunct="0">
        <a:spcBef>
          <a:spcPct val="20000"/>
        </a:spcBef>
        <a:spcAft>
          <a:spcPct val="0"/>
        </a:spcAft>
        <a:buChar char="•"/>
        <a:defRPr sz="13000">
          <a:solidFill>
            <a:schemeClr val="tx1"/>
          </a:solidFill>
          <a:latin typeface="+mn-lt"/>
        </a:defRPr>
      </a:lvl3pPr>
      <a:lvl4pPr marL="8637588" indent="-1233488" algn="l" defTabSz="4937125" rtl="0" eaLnBrk="0" fontAlgn="base" hangingPunct="0">
        <a:spcBef>
          <a:spcPct val="20000"/>
        </a:spcBef>
        <a:spcAft>
          <a:spcPct val="0"/>
        </a:spcAft>
        <a:buChar char="–"/>
        <a:defRPr sz="10700">
          <a:solidFill>
            <a:schemeClr val="tx1"/>
          </a:solidFill>
          <a:latin typeface="+mn-lt"/>
        </a:defRPr>
      </a:lvl4pPr>
      <a:lvl5pPr marL="11106150" indent="-1231900" algn="l" defTabSz="4937125" rtl="0" eaLnBrk="0" fontAlgn="base" hangingPunct="0">
        <a:spcBef>
          <a:spcPct val="20000"/>
        </a:spcBef>
        <a:spcAft>
          <a:spcPct val="0"/>
        </a:spcAft>
        <a:buChar char="»"/>
        <a:defRPr sz="10700">
          <a:solidFill>
            <a:schemeClr val="tx1"/>
          </a:solidFill>
          <a:latin typeface="+mn-lt"/>
        </a:defRPr>
      </a:lvl5pPr>
      <a:lvl6pPr marL="11563350" indent="-1231900" algn="l" defTabSz="4937125" rtl="0" fontAlgn="base">
        <a:spcBef>
          <a:spcPct val="20000"/>
        </a:spcBef>
        <a:spcAft>
          <a:spcPct val="0"/>
        </a:spcAft>
        <a:buChar char="»"/>
        <a:defRPr sz="10700">
          <a:solidFill>
            <a:schemeClr val="tx1"/>
          </a:solidFill>
          <a:latin typeface="+mn-lt"/>
        </a:defRPr>
      </a:lvl6pPr>
      <a:lvl7pPr marL="12020550" indent="-1231900" algn="l" defTabSz="4937125" rtl="0" fontAlgn="base">
        <a:spcBef>
          <a:spcPct val="20000"/>
        </a:spcBef>
        <a:spcAft>
          <a:spcPct val="0"/>
        </a:spcAft>
        <a:buChar char="»"/>
        <a:defRPr sz="10700">
          <a:solidFill>
            <a:schemeClr val="tx1"/>
          </a:solidFill>
          <a:latin typeface="+mn-lt"/>
        </a:defRPr>
      </a:lvl7pPr>
      <a:lvl8pPr marL="12477750" indent="-1231900" algn="l" defTabSz="4937125" rtl="0" fontAlgn="base">
        <a:spcBef>
          <a:spcPct val="20000"/>
        </a:spcBef>
        <a:spcAft>
          <a:spcPct val="0"/>
        </a:spcAft>
        <a:buChar char="»"/>
        <a:defRPr sz="10700">
          <a:solidFill>
            <a:schemeClr val="tx1"/>
          </a:solidFill>
          <a:latin typeface="+mn-lt"/>
        </a:defRPr>
      </a:lvl8pPr>
      <a:lvl9pPr marL="12934950" indent="-1231900" algn="l" defTabSz="4937125" rtl="0" fontAlgn="base">
        <a:spcBef>
          <a:spcPct val="20000"/>
        </a:spcBef>
        <a:spcAft>
          <a:spcPct val="0"/>
        </a:spcAft>
        <a:buChar char="»"/>
        <a:defRPr sz="10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50"/>
          <p:cNvSpPr>
            <a:spLocks noChangeArrowheads="1"/>
          </p:cNvSpPr>
          <p:nvPr/>
        </p:nvSpPr>
        <p:spPr bwMode="auto">
          <a:xfrm>
            <a:off x="18354675" y="8864600"/>
            <a:ext cx="16937038" cy="4104640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700">
                <a:solidFill>
                  <a:schemeClr val="tx1"/>
                </a:solidFill>
                <a:latin typeface="Arial" charset="0"/>
              </a:defRPr>
            </a:lvl1pPr>
            <a:lvl2pPr marL="742950" indent="-285750" eaLnBrk="0" hangingPunct="0">
              <a:defRPr sz="9700">
                <a:solidFill>
                  <a:schemeClr val="tx1"/>
                </a:solidFill>
                <a:latin typeface="Arial" charset="0"/>
              </a:defRPr>
            </a:lvl2pPr>
            <a:lvl3pPr marL="1143000" indent="-228600" eaLnBrk="0" hangingPunct="0">
              <a:defRPr sz="9700">
                <a:solidFill>
                  <a:schemeClr val="tx1"/>
                </a:solidFill>
                <a:latin typeface="Arial" charset="0"/>
              </a:defRPr>
            </a:lvl3pPr>
            <a:lvl4pPr marL="1600200" indent="-228600" eaLnBrk="0" hangingPunct="0">
              <a:defRPr sz="9700">
                <a:solidFill>
                  <a:schemeClr val="tx1"/>
                </a:solidFill>
                <a:latin typeface="Arial" charset="0"/>
              </a:defRPr>
            </a:lvl4pPr>
            <a:lvl5pPr marL="2057400" indent="-228600" eaLnBrk="0" hangingPunct="0">
              <a:defRPr sz="9700">
                <a:solidFill>
                  <a:schemeClr val="tx1"/>
                </a:solidFill>
                <a:latin typeface="Arial" charset="0"/>
              </a:defRPr>
            </a:lvl5pPr>
            <a:lvl6pPr marL="2514600" indent="-228600" algn="ctr" eaLnBrk="0" fontAlgn="base" hangingPunct="0">
              <a:spcBef>
                <a:spcPct val="0"/>
              </a:spcBef>
              <a:spcAft>
                <a:spcPct val="0"/>
              </a:spcAft>
              <a:defRPr sz="9700">
                <a:solidFill>
                  <a:schemeClr val="tx1"/>
                </a:solidFill>
                <a:latin typeface="Arial" charset="0"/>
              </a:defRPr>
            </a:lvl6pPr>
            <a:lvl7pPr marL="2971800" indent="-228600" algn="ctr" eaLnBrk="0" fontAlgn="base" hangingPunct="0">
              <a:spcBef>
                <a:spcPct val="0"/>
              </a:spcBef>
              <a:spcAft>
                <a:spcPct val="0"/>
              </a:spcAft>
              <a:defRPr sz="9700">
                <a:solidFill>
                  <a:schemeClr val="tx1"/>
                </a:solidFill>
                <a:latin typeface="Arial" charset="0"/>
              </a:defRPr>
            </a:lvl7pPr>
            <a:lvl8pPr marL="3429000" indent="-228600" algn="ctr" eaLnBrk="0" fontAlgn="base" hangingPunct="0">
              <a:spcBef>
                <a:spcPct val="0"/>
              </a:spcBef>
              <a:spcAft>
                <a:spcPct val="0"/>
              </a:spcAft>
              <a:defRPr sz="9700">
                <a:solidFill>
                  <a:schemeClr val="tx1"/>
                </a:solidFill>
                <a:latin typeface="Arial" charset="0"/>
              </a:defRPr>
            </a:lvl8pPr>
            <a:lvl9pPr marL="3886200" indent="-228600" algn="ctr" eaLnBrk="0" fontAlgn="base" hangingPunct="0">
              <a:spcBef>
                <a:spcPct val="0"/>
              </a:spcBef>
              <a:spcAft>
                <a:spcPct val="0"/>
              </a:spcAft>
              <a:defRPr sz="9700">
                <a:solidFill>
                  <a:schemeClr val="tx1"/>
                </a:solidFill>
                <a:latin typeface="Arial" charset="0"/>
              </a:defRPr>
            </a:lvl9pPr>
          </a:lstStyle>
          <a:p>
            <a:pPr eaLnBrk="1" hangingPunct="1"/>
            <a:endParaRPr lang="en-US" altLang="en-US"/>
          </a:p>
        </p:txBody>
      </p:sp>
      <p:sp>
        <p:nvSpPr>
          <p:cNvPr id="2051" name="AutoShape 4"/>
          <p:cNvSpPr>
            <a:spLocks noChangeArrowheads="1"/>
          </p:cNvSpPr>
          <p:nvPr/>
        </p:nvSpPr>
        <p:spPr bwMode="auto">
          <a:xfrm>
            <a:off x="625475" y="8858250"/>
            <a:ext cx="16938625" cy="41052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eaLnBrk="0" hangingPunct="0">
              <a:defRPr sz="9700">
                <a:solidFill>
                  <a:schemeClr val="tx1"/>
                </a:solidFill>
                <a:latin typeface="Arial" charset="0"/>
              </a:defRPr>
            </a:lvl1pPr>
            <a:lvl2pPr marL="742950" indent="-285750" eaLnBrk="0" hangingPunct="0">
              <a:defRPr sz="9700">
                <a:solidFill>
                  <a:schemeClr val="tx1"/>
                </a:solidFill>
                <a:latin typeface="Arial" charset="0"/>
              </a:defRPr>
            </a:lvl2pPr>
            <a:lvl3pPr marL="1143000" indent="-228600" eaLnBrk="0" hangingPunct="0">
              <a:defRPr sz="9700">
                <a:solidFill>
                  <a:schemeClr val="tx1"/>
                </a:solidFill>
                <a:latin typeface="Arial" charset="0"/>
              </a:defRPr>
            </a:lvl3pPr>
            <a:lvl4pPr marL="1600200" indent="-228600" eaLnBrk="0" hangingPunct="0">
              <a:defRPr sz="9700">
                <a:solidFill>
                  <a:schemeClr val="tx1"/>
                </a:solidFill>
                <a:latin typeface="Arial" charset="0"/>
              </a:defRPr>
            </a:lvl4pPr>
            <a:lvl5pPr marL="2057400" indent="-228600" eaLnBrk="0" hangingPunct="0">
              <a:defRPr sz="9700">
                <a:solidFill>
                  <a:schemeClr val="tx1"/>
                </a:solidFill>
                <a:latin typeface="Arial" charset="0"/>
              </a:defRPr>
            </a:lvl5pPr>
            <a:lvl6pPr marL="2514600" indent="-228600" algn="ctr" eaLnBrk="0" fontAlgn="base" hangingPunct="0">
              <a:spcBef>
                <a:spcPct val="0"/>
              </a:spcBef>
              <a:spcAft>
                <a:spcPct val="0"/>
              </a:spcAft>
              <a:defRPr sz="9700">
                <a:solidFill>
                  <a:schemeClr val="tx1"/>
                </a:solidFill>
                <a:latin typeface="Arial" charset="0"/>
              </a:defRPr>
            </a:lvl6pPr>
            <a:lvl7pPr marL="2971800" indent="-228600" algn="ctr" eaLnBrk="0" fontAlgn="base" hangingPunct="0">
              <a:spcBef>
                <a:spcPct val="0"/>
              </a:spcBef>
              <a:spcAft>
                <a:spcPct val="0"/>
              </a:spcAft>
              <a:defRPr sz="9700">
                <a:solidFill>
                  <a:schemeClr val="tx1"/>
                </a:solidFill>
                <a:latin typeface="Arial" charset="0"/>
              </a:defRPr>
            </a:lvl7pPr>
            <a:lvl8pPr marL="3429000" indent="-228600" algn="ctr" eaLnBrk="0" fontAlgn="base" hangingPunct="0">
              <a:spcBef>
                <a:spcPct val="0"/>
              </a:spcBef>
              <a:spcAft>
                <a:spcPct val="0"/>
              </a:spcAft>
              <a:defRPr sz="9700">
                <a:solidFill>
                  <a:schemeClr val="tx1"/>
                </a:solidFill>
                <a:latin typeface="Arial" charset="0"/>
              </a:defRPr>
            </a:lvl8pPr>
            <a:lvl9pPr marL="3886200" indent="-228600" algn="ctr" eaLnBrk="0" fontAlgn="base" hangingPunct="0">
              <a:spcBef>
                <a:spcPct val="0"/>
              </a:spcBef>
              <a:spcAft>
                <a:spcPct val="0"/>
              </a:spcAft>
              <a:defRPr sz="9700">
                <a:solidFill>
                  <a:schemeClr val="tx1"/>
                </a:solidFill>
                <a:latin typeface="Arial" charset="0"/>
              </a:defRPr>
            </a:lvl9pPr>
          </a:lstStyle>
          <a:p>
            <a:pPr eaLnBrk="1" hangingPunct="1"/>
            <a:endParaRPr lang="en-US" altLang="en-US"/>
          </a:p>
        </p:txBody>
      </p:sp>
      <p:sp>
        <p:nvSpPr>
          <p:cNvPr id="2052" name="Text Box 9"/>
          <p:cNvSpPr txBox="1">
            <a:spLocks noChangeArrowheads="1"/>
          </p:cNvSpPr>
          <p:nvPr/>
        </p:nvSpPr>
        <p:spPr bwMode="auto">
          <a:xfrm>
            <a:off x="1120775" y="11331575"/>
            <a:ext cx="15849600" cy="200446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algn="l">
              <a:lnSpc>
                <a:spcPct val="95000"/>
              </a:lnSpc>
            </a:pPr>
            <a:r>
              <a:rPr lang="en-US" altLang="en-US" sz="3100" dirty="0">
                <a:latin typeface="Times New Roman" pitchFamily="18" charset="0"/>
              </a:rPr>
              <a:t>We hope you find this template useful! This one is set up to yield a 100x140 centimeter vertical poster.</a:t>
            </a:r>
          </a:p>
          <a:p>
            <a:pPr algn="l">
              <a:lnSpc>
                <a:spcPct val="95000"/>
              </a:lnSpc>
            </a:pPr>
            <a:endParaRPr lang="en-US" altLang="en-US" sz="3100" dirty="0">
              <a:latin typeface="Times New Roman" pitchFamily="18" charset="0"/>
            </a:endParaRPr>
          </a:p>
          <a:p>
            <a:pPr algn="l">
              <a:lnSpc>
                <a:spcPct val="95000"/>
              </a:lnSpc>
            </a:pPr>
            <a:r>
              <a:rPr lang="en-US" altLang="en-US" sz="31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3100" dirty="0">
              <a:latin typeface="Times New Roman" pitchFamily="18" charset="0"/>
            </a:endParaRPr>
          </a:p>
          <a:p>
            <a:pPr algn="l">
              <a:lnSpc>
                <a:spcPct val="95000"/>
              </a:lnSpc>
            </a:pPr>
            <a:r>
              <a:rPr lang="en-US" altLang="en-US" sz="31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3100" dirty="0">
              <a:latin typeface="Times New Roman" pitchFamily="18" charset="0"/>
            </a:endParaRPr>
          </a:p>
          <a:p>
            <a:pPr algn="l">
              <a:lnSpc>
                <a:spcPct val="95000"/>
              </a:lnSpc>
            </a:pPr>
            <a:r>
              <a:rPr lang="en-US" altLang="en-US" sz="31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3100" dirty="0">
              <a:latin typeface="Times New Roman" pitchFamily="18" charset="0"/>
            </a:endParaRPr>
          </a:p>
          <a:p>
            <a:pPr algn="l">
              <a:lnSpc>
                <a:spcPct val="95000"/>
              </a:lnSpc>
            </a:pPr>
            <a:r>
              <a:rPr lang="en-US" altLang="en-US" sz="3100" b="1" dirty="0">
                <a:latin typeface="Times New Roman" pitchFamily="18" charset="0"/>
              </a:rPr>
              <a:t>How to bring things in from Excel® and Word®</a:t>
            </a:r>
            <a:endParaRPr lang="en-US" altLang="en-US" sz="3100" dirty="0">
              <a:latin typeface="Times New Roman" pitchFamily="18" charset="0"/>
            </a:endParaRPr>
          </a:p>
          <a:p>
            <a:pPr algn="l">
              <a:lnSpc>
                <a:spcPct val="95000"/>
              </a:lnSpc>
            </a:pPr>
            <a:endParaRPr lang="en-US" altLang="en-US" sz="3100" dirty="0">
              <a:latin typeface="Times New Roman" pitchFamily="18" charset="0"/>
            </a:endParaRPr>
          </a:p>
          <a:p>
            <a:pPr algn="l">
              <a:lnSpc>
                <a:spcPct val="95000"/>
              </a:lnSpc>
            </a:pPr>
            <a:r>
              <a:rPr lang="en-US" altLang="en-US" sz="3100" b="1" dirty="0">
                <a:latin typeface="Times New Roman" pitchFamily="18" charset="0"/>
              </a:rPr>
              <a:t>Excel</a:t>
            </a:r>
            <a:r>
              <a:rPr lang="en-US" altLang="en-US" sz="3100" dirty="0">
                <a:latin typeface="Times New Roman" pitchFamily="18" charset="0"/>
              </a:rPr>
              <a:t>- select the chart, hit edit-copy, and then edit-paste into PowerPoint®. The chart can then be stretched to fit as required. If you need to edit parts of the chart, it can be ungrouped. </a:t>
            </a:r>
            <a:r>
              <a:rPr lang="en-US" altLang="en-US" sz="3100" b="1" i="1" u="sng" dirty="0">
                <a:latin typeface="Times New Roman" pitchFamily="18" charset="0"/>
              </a:rPr>
              <a:t>Watch out</a:t>
            </a:r>
            <a:r>
              <a:rPr lang="en-US" altLang="en-US" sz="31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3100" dirty="0">
              <a:latin typeface="Times New Roman" pitchFamily="18" charset="0"/>
            </a:endParaRPr>
          </a:p>
          <a:p>
            <a:pPr algn="l">
              <a:lnSpc>
                <a:spcPct val="95000"/>
              </a:lnSpc>
            </a:pPr>
            <a:r>
              <a:rPr lang="en-US" altLang="en-US" sz="3100" b="1" dirty="0">
                <a:latin typeface="Times New Roman" pitchFamily="18" charset="0"/>
              </a:rPr>
              <a:t>Word</a:t>
            </a:r>
            <a:r>
              <a:rPr lang="en-US" altLang="en-US" sz="31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3100" b="1" dirty="0">
              <a:latin typeface="Times New Roman" pitchFamily="18" charset="0"/>
            </a:endParaRPr>
          </a:p>
          <a:p>
            <a:pPr algn="l">
              <a:lnSpc>
                <a:spcPct val="95000"/>
              </a:lnSpc>
            </a:pPr>
            <a:r>
              <a:rPr lang="en-US" altLang="en-US" sz="3100" b="1" dirty="0">
                <a:latin typeface="Times New Roman" pitchFamily="18" charset="0"/>
              </a:rPr>
              <a:t>Scans</a:t>
            </a:r>
            <a:endParaRPr lang="en-US" altLang="en-US" sz="3100" dirty="0">
              <a:latin typeface="Times New Roman" pitchFamily="18" charset="0"/>
            </a:endParaRPr>
          </a:p>
          <a:p>
            <a:pPr algn="l">
              <a:lnSpc>
                <a:spcPct val="95000"/>
              </a:lnSpc>
            </a:pPr>
            <a:endParaRPr lang="en-US" altLang="en-US" sz="3100" dirty="0">
              <a:latin typeface="Times New Roman" pitchFamily="18" charset="0"/>
            </a:endParaRPr>
          </a:p>
          <a:p>
            <a:pPr algn="l">
              <a:lnSpc>
                <a:spcPct val="95000"/>
              </a:lnSpc>
            </a:pPr>
            <a:r>
              <a:rPr lang="en-US" altLang="en-US" sz="3100" dirty="0">
                <a:latin typeface="Times New Roman" pitchFamily="18" charset="0"/>
              </a:rPr>
              <a:t>We need images to be 72 to 100 dpi in their </a:t>
            </a:r>
            <a:r>
              <a:rPr lang="en-US" altLang="en-US" sz="3100" u="sng" dirty="0">
                <a:latin typeface="Times New Roman" pitchFamily="18" charset="0"/>
              </a:rPr>
              <a:t>final size</a:t>
            </a:r>
            <a:r>
              <a:rPr lang="en-US" altLang="en-US" sz="3100" dirty="0">
                <a:latin typeface="Times New Roman" pitchFamily="18" charset="0"/>
              </a:rPr>
              <a:t>, or use a rule of thumb of 2 to 4 megabytes of uncompressed .</a:t>
            </a:r>
            <a:r>
              <a:rPr lang="en-US" altLang="en-US" sz="3100" dirty="0" err="1">
                <a:latin typeface="Times New Roman" pitchFamily="18" charset="0"/>
              </a:rPr>
              <a:t>tif</a:t>
            </a:r>
            <a:r>
              <a:rPr lang="en-US" altLang="en-US" sz="3100" dirty="0">
                <a:latin typeface="Times New Roman" pitchFamily="18" charset="0"/>
              </a:rPr>
              <a:t> file per square foot of image. For instance, a 3x5 photo that will be 6x10 in size on the final poster should be scanned at 200 dpi. </a:t>
            </a:r>
          </a:p>
          <a:p>
            <a:pPr algn="l">
              <a:lnSpc>
                <a:spcPct val="95000"/>
              </a:lnSpc>
            </a:pPr>
            <a:endParaRPr lang="en-US" altLang="en-US" sz="3100" dirty="0">
              <a:latin typeface="Times New Roman" pitchFamily="18" charset="0"/>
            </a:endParaRPr>
          </a:p>
          <a:p>
            <a:pPr algn="l">
              <a:lnSpc>
                <a:spcPct val="95000"/>
              </a:lnSpc>
            </a:pPr>
            <a:r>
              <a:rPr lang="en-US" altLang="en-US" sz="3100" dirty="0">
                <a:latin typeface="Times New Roman" pitchFamily="18" charset="0"/>
              </a:rPr>
              <a:t>We prefer that you import </a:t>
            </a:r>
            <a:r>
              <a:rPr lang="en-US" altLang="en-US" sz="3100" dirty="0" err="1">
                <a:latin typeface="Times New Roman" pitchFamily="18" charset="0"/>
              </a:rPr>
              <a:t>tif</a:t>
            </a:r>
            <a:r>
              <a:rPr lang="en-US" altLang="en-US" sz="31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3100" dirty="0">
              <a:latin typeface="Times New Roman" pitchFamily="18" charset="0"/>
            </a:endParaRPr>
          </a:p>
          <a:p>
            <a:pPr algn="l">
              <a:lnSpc>
                <a:spcPct val="95000"/>
              </a:lnSpc>
            </a:pPr>
            <a:r>
              <a:rPr lang="en-US" altLang="en-US" sz="3100" b="1" dirty="0">
                <a:latin typeface="Times New Roman" pitchFamily="18" charset="0"/>
              </a:rPr>
              <a:t>Preview: </a:t>
            </a:r>
            <a:r>
              <a:rPr lang="en-US" altLang="en-US" sz="3100" dirty="0">
                <a:latin typeface="Times New Roman" pitchFamily="18" charset="0"/>
              </a:rPr>
              <a:t>To see your in poster in actual  size, go to view-zoom-100%. Posters to be printed at 200% need to be viewed at 200%.</a:t>
            </a:r>
          </a:p>
          <a:p>
            <a:pPr algn="l">
              <a:lnSpc>
                <a:spcPct val="95000"/>
              </a:lnSpc>
            </a:pPr>
            <a:endParaRPr lang="en-US" altLang="en-US" sz="3100" dirty="0">
              <a:latin typeface="Times New Roman" pitchFamily="18" charset="0"/>
            </a:endParaRPr>
          </a:p>
          <a:p>
            <a:pPr algn="l">
              <a:lnSpc>
                <a:spcPct val="95000"/>
              </a:lnSpc>
            </a:pPr>
            <a:endParaRPr lang="en-US" altLang="en-US" sz="3100" dirty="0">
              <a:latin typeface="Times New Roman" pitchFamily="18" charset="0"/>
            </a:endParaRPr>
          </a:p>
        </p:txBody>
      </p:sp>
      <p:sp>
        <p:nvSpPr>
          <p:cNvPr id="2053" name="Text Box 10"/>
          <p:cNvSpPr txBox="1">
            <a:spLocks noChangeArrowheads="1"/>
          </p:cNvSpPr>
          <p:nvPr/>
        </p:nvSpPr>
        <p:spPr bwMode="auto">
          <a:xfrm>
            <a:off x="4498975" y="34578925"/>
            <a:ext cx="8064500" cy="1579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Methods</a:t>
            </a:r>
          </a:p>
        </p:txBody>
      </p:sp>
      <p:sp>
        <p:nvSpPr>
          <p:cNvPr id="2054" name="Text Box 11"/>
          <p:cNvSpPr txBox="1">
            <a:spLocks noChangeArrowheads="1"/>
          </p:cNvSpPr>
          <p:nvPr/>
        </p:nvSpPr>
        <p:spPr bwMode="auto">
          <a:xfrm>
            <a:off x="22561550" y="32488188"/>
            <a:ext cx="8064500" cy="1579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Conclusions</a:t>
            </a:r>
          </a:p>
        </p:txBody>
      </p:sp>
      <p:sp>
        <p:nvSpPr>
          <p:cNvPr id="2055" name="AutoShape 13"/>
          <p:cNvSpPr>
            <a:spLocks noChangeArrowheads="1"/>
          </p:cNvSpPr>
          <p:nvPr/>
        </p:nvSpPr>
        <p:spPr bwMode="auto">
          <a:xfrm>
            <a:off x="625475" y="1709738"/>
            <a:ext cx="34875788" cy="6502400"/>
          </a:xfrm>
          <a:prstGeom prst="roundRect">
            <a:avLst>
              <a:gd name="adj" fmla="val 10870"/>
            </a:avLst>
          </a:prstGeom>
          <a:gradFill rotWithShape="1">
            <a:gsLst>
              <a:gs pos="0">
                <a:srgbClr val="FFEFD1"/>
              </a:gs>
              <a:gs pos="64999">
                <a:srgbClr val="F0EBD5"/>
              </a:gs>
              <a:gs pos="100000">
                <a:srgbClr val="D1C39F"/>
              </a:gs>
            </a:gsLst>
            <a:lin ang="5400000" scaled="0"/>
          </a:gra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102842" tIns="51421" rIns="102842" bIns="51421" anchor="ct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endParaRPr lang="en-US" altLang="en-US">
              <a:solidFill>
                <a:schemeClr val="bg1"/>
              </a:solidFill>
            </a:endParaRPr>
          </a:p>
        </p:txBody>
      </p:sp>
      <p:sp>
        <p:nvSpPr>
          <p:cNvPr id="2056" name="Text Box 14"/>
          <p:cNvSpPr txBox="1">
            <a:spLocks noChangeArrowheads="1"/>
          </p:cNvSpPr>
          <p:nvPr/>
        </p:nvSpPr>
        <p:spPr bwMode="auto">
          <a:xfrm>
            <a:off x="1189038" y="1969294"/>
            <a:ext cx="33561337" cy="5983287"/>
          </a:xfrm>
          <a:prstGeom prst="rect">
            <a:avLst/>
          </a:prstGeom>
          <a:noFill/>
          <a:ln>
            <a:noFill/>
          </a:ln>
          <a:effectLst/>
          <a:scene3d>
            <a:camera prst="orthographicFront"/>
            <a:lightRig rig="threePt" dir="t"/>
          </a:scene3d>
          <a:sp3d contourW="12700">
            <a:contourClr>
              <a:schemeClr val="accent2">
                <a:lumMod val="60000"/>
                <a:lumOff val="40000"/>
              </a:schemeClr>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sz="14500" b="1" dirty="0"/>
              <a:t>Title of the Research Study</a:t>
            </a:r>
          </a:p>
          <a:p>
            <a:pPr eaLnBrk="1" hangingPunct="1">
              <a:spcBef>
                <a:spcPct val="50000"/>
              </a:spcBef>
            </a:pPr>
            <a:endParaRPr lang="en-US" altLang="en-US" sz="6000" b="1" dirty="0"/>
          </a:p>
          <a:p>
            <a:pPr eaLnBrk="1" hangingPunct="1"/>
            <a:r>
              <a:rPr lang="en-US" altLang="en-US" b="1" dirty="0"/>
              <a:t>PEOPLE WHO DID THE STUDY</a:t>
            </a:r>
          </a:p>
          <a:p>
            <a:pPr eaLnBrk="1" hangingPunct="1"/>
            <a:r>
              <a:rPr lang="en-US" altLang="en-US" sz="5400" b="1" i="1" dirty="0"/>
              <a:t>UNIVERSITIES AND/OR  HOSPITALS THEY ARE AFFILIATED WITH</a:t>
            </a:r>
            <a:endParaRPr lang="en-US" altLang="en-US" dirty="0"/>
          </a:p>
        </p:txBody>
      </p:sp>
      <p:sp>
        <p:nvSpPr>
          <p:cNvPr id="2057" name="Text Box 16"/>
          <p:cNvSpPr txBox="1">
            <a:spLocks noChangeArrowheads="1"/>
          </p:cNvSpPr>
          <p:nvPr/>
        </p:nvSpPr>
        <p:spPr bwMode="auto">
          <a:xfrm>
            <a:off x="561975" y="3382963"/>
            <a:ext cx="4498975" cy="228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dirty="0"/>
              <a:t>Logo</a:t>
            </a:r>
          </a:p>
          <a:p>
            <a:pPr eaLnBrk="1" hangingPunct="1">
              <a:spcBef>
                <a:spcPct val="50000"/>
              </a:spcBef>
            </a:pPr>
            <a:endParaRPr lang="en-US" altLang="en-US" sz="3100" dirty="0">
              <a:solidFill>
                <a:srgbClr val="FF0000"/>
              </a:solidFill>
            </a:endParaRPr>
          </a:p>
        </p:txBody>
      </p:sp>
      <p:sp>
        <p:nvSpPr>
          <p:cNvPr id="2058" name="Text Box 27"/>
          <p:cNvSpPr txBox="1">
            <a:spLocks noChangeArrowheads="1"/>
          </p:cNvSpPr>
          <p:nvPr/>
        </p:nvSpPr>
        <p:spPr bwMode="auto">
          <a:xfrm>
            <a:off x="23180675" y="42438638"/>
            <a:ext cx="6811963" cy="12144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sz="7300"/>
              <a:t>Bibliography</a:t>
            </a:r>
          </a:p>
        </p:txBody>
      </p:sp>
      <p:sp>
        <p:nvSpPr>
          <p:cNvPr id="2059" name="Text Box 36"/>
          <p:cNvSpPr txBox="1">
            <a:spLocks noChangeArrowheads="1"/>
          </p:cNvSpPr>
          <p:nvPr/>
        </p:nvSpPr>
        <p:spPr bwMode="auto">
          <a:xfrm>
            <a:off x="1249363" y="36634738"/>
            <a:ext cx="15700375" cy="909002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cmpd="thinThick">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8798" tIns="34397" rIns="68798" bIns="34397">
            <a:spAutoFit/>
          </a:bodyPr>
          <a:lstStyle>
            <a:lvl1pPr defTabSz="690563" eaLnBrk="0" hangingPunct="0">
              <a:defRPr sz="9700">
                <a:solidFill>
                  <a:schemeClr val="tx1"/>
                </a:solidFill>
                <a:latin typeface="Arial" charset="0"/>
              </a:defRPr>
            </a:lvl1pPr>
            <a:lvl2pPr marL="742950" indent="-285750" defTabSz="690563" eaLnBrk="0" hangingPunct="0">
              <a:defRPr sz="9700">
                <a:solidFill>
                  <a:schemeClr val="tx1"/>
                </a:solidFill>
                <a:latin typeface="Arial" charset="0"/>
              </a:defRPr>
            </a:lvl2pPr>
            <a:lvl3pPr marL="1143000" indent="-228600" defTabSz="690563" eaLnBrk="0" hangingPunct="0">
              <a:defRPr sz="9700">
                <a:solidFill>
                  <a:schemeClr val="tx1"/>
                </a:solidFill>
                <a:latin typeface="Arial" charset="0"/>
              </a:defRPr>
            </a:lvl3pPr>
            <a:lvl4pPr marL="1600200" indent="-228600" defTabSz="690563" eaLnBrk="0" hangingPunct="0">
              <a:defRPr sz="9700">
                <a:solidFill>
                  <a:schemeClr val="tx1"/>
                </a:solidFill>
                <a:latin typeface="Arial" charset="0"/>
              </a:defRPr>
            </a:lvl4pPr>
            <a:lvl5pPr marL="2057400" indent="-228600" defTabSz="690563" eaLnBrk="0" hangingPunct="0">
              <a:defRPr sz="9700">
                <a:solidFill>
                  <a:schemeClr val="tx1"/>
                </a:solidFill>
                <a:latin typeface="Arial" charset="0"/>
              </a:defRPr>
            </a:lvl5pPr>
            <a:lvl6pPr marL="2514600" indent="-228600" algn="ctr" defTabSz="690563" eaLnBrk="0" fontAlgn="base" hangingPunct="0">
              <a:spcBef>
                <a:spcPct val="0"/>
              </a:spcBef>
              <a:spcAft>
                <a:spcPct val="0"/>
              </a:spcAft>
              <a:defRPr sz="9700">
                <a:solidFill>
                  <a:schemeClr val="tx1"/>
                </a:solidFill>
                <a:latin typeface="Arial" charset="0"/>
              </a:defRPr>
            </a:lvl6pPr>
            <a:lvl7pPr marL="2971800" indent="-228600" algn="ctr" defTabSz="690563" eaLnBrk="0" fontAlgn="base" hangingPunct="0">
              <a:spcBef>
                <a:spcPct val="0"/>
              </a:spcBef>
              <a:spcAft>
                <a:spcPct val="0"/>
              </a:spcAft>
              <a:defRPr sz="9700">
                <a:solidFill>
                  <a:schemeClr val="tx1"/>
                </a:solidFill>
                <a:latin typeface="Arial" charset="0"/>
              </a:defRPr>
            </a:lvl7pPr>
            <a:lvl8pPr marL="3429000" indent="-228600" algn="ctr" defTabSz="690563" eaLnBrk="0" fontAlgn="base" hangingPunct="0">
              <a:spcBef>
                <a:spcPct val="0"/>
              </a:spcBef>
              <a:spcAft>
                <a:spcPct val="0"/>
              </a:spcAft>
              <a:defRPr sz="9700">
                <a:solidFill>
                  <a:schemeClr val="tx1"/>
                </a:solidFill>
                <a:latin typeface="Arial" charset="0"/>
              </a:defRPr>
            </a:lvl8pPr>
            <a:lvl9pPr marL="3886200" indent="-228600" algn="ctr" defTabSz="690563" eaLnBrk="0" fontAlgn="base" hangingPunct="0">
              <a:spcBef>
                <a:spcPct val="0"/>
              </a:spcBef>
              <a:spcAft>
                <a:spcPct val="0"/>
              </a:spcAft>
              <a:defRPr sz="9700">
                <a:solidFill>
                  <a:schemeClr val="tx1"/>
                </a:solidFill>
                <a:latin typeface="Arial" charset="0"/>
              </a:defRPr>
            </a:lvl9pPr>
          </a:lstStyle>
          <a:p>
            <a:pPr algn="l">
              <a:lnSpc>
                <a:spcPct val="95000"/>
              </a:lnSpc>
            </a:pPr>
            <a:r>
              <a:rPr lang="en-US" altLang="en-US" sz="3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500">
              <a:latin typeface="Times New Roman" pitchFamily="18" charset="0"/>
            </a:endParaRPr>
          </a:p>
          <a:p>
            <a:pPr algn="l">
              <a:lnSpc>
                <a:spcPct val="95000"/>
              </a:lnSpc>
            </a:pPr>
            <a:r>
              <a:rPr lang="en-US" altLang="en-US" sz="35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500" b="1">
              <a:latin typeface="Times New Roman" pitchFamily="18" charset="0"/>
            </a:endParaRPr>
          </a:p>
          <a:p>
            <a:pPr algn="l"/>
            <a:endParaRPr lang="en-US" altLang="en-US" sz="2700">
              <a:latin typeface="Times New Roman" pitchFamily="18" charset="0"/>
            </a:endParaRPr>
          </a:p>
        </p:txBody>
      </p:sp>
      <p:sp>
        <p:nvSpPr>
          <p:cNvPr id="2060" name="Text Box 38"/>
          <p:cNvSpPr txBox="1">
            <a:spLocks noChangeArrowheads="1"/>
          </p:cNvSpPr>
          <p:nvPr/>
        </p:nvSpPr>
        <p:spPr bwMode="auto">
          <a:xfrm>
            <a:off x="18907125" y="43594338"/>
            <a:ext cx="15732125" cy="45624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cmpd="thinThick">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8798" tIns="34397" rIns="68798" bIns="34397">
            <a:spAutoFit/>
          </a:bodyPr>
          <a:lstStyle>
            <a:lvl1pPr marL="385763" indent="-385763" defTabSz="690563" eaLnBrk="0" hangingPunct="0">
              <a:defRPr sz="9700">
                <a:solidFill>
                  <a:schemeClr val="tx1"/>
                </a:solidFill>
                <a:latin typeface="Arial" charset="0"/>
              </a:defRPr>
            </a:lvl1pPr>
            <a:lvl2pPr marL="730250" indent="-385763" defTabSz="690563" eaLnBrk="0" hangingPunct="0">
              <a:defRPr sz="9700">
                <a:solidFill>
                  <a:schemeClr val="tx1"/>
                </a:solidFill>
                <a:latin typeface="Arial" charset="0"/>
              </a:defRPr>
            </a:lvl2pPr>
            <a:lvl3pPr marL="1076325" indent="-385763" defTabSz="690563" eaLnBrk="0" hangingPunct="0">
              <a:defRPr sz="9700">
                <a:solidFill>
                  <a:schemeClr val="tx1"/>
                </a:solidFill>
                <a:latin typeface="Arial" charset="0"/>
              </a:defRPr>
            </a:lvl3pPr>
            <a:lvl4pPr marL="1416050" indent="-385763" defTabSz="690563" eaLnBrk="0" hangingPunct="0">
              <a:defRPr sz="9700">
                <a:solidFill>
                  <a:schemeClr val="tx1"/>
                </a:solidFill>
                <a:latin typeface="Arial" charset="0"/>
              </a:defRPr>
            </a:lvl4pPr>
            <a:lvl5pPr marL="1762125" indent="-388938" defTabSz="690563" eaLnBrk="0" hangingPunct="0">
              <a:defRPr sz="9700">
                <a:solidFill>
                  <a:schemeClr val="tx1"/>
                </a:solidFill>
                <a:latin typeface="Arial" charset="0"/>
              </a:defRPr>
            </a:lvl5pPr>
            <a:lvl6pPr marL="2219325" indent="-388938" algn="ctr" defTabSz="690563" eaLnBrk="0" fontAlgn="base" hangingPunct="0">
              <a:spcBef>
                <a:spcPct val="0"/>
              </a:spcBef>
              <a:spcAft>
                <a:spcPct val="0"/>
              </a:spcAft>
              <a:defRPr sz="9700">
                <a:solidFill>
                  <a:schemeClr val="tx1"/>
                </a:solidFill>
                <a:latin typeface="Arial" charset="0"/>
              </a:defRPr>
            </a:lvl6pPr>
            <a:lvl7pPr marL="2676525" indent="-388938" algn="ctr" defTabSz="690563" eaLnBrk="0" fontAlgn="base" hangingPunct="0">
              <a:spcBef>
                <a:spcPct val="0"/>
              </a:spcBef>
              <a:spcAft>
                <a:spcPct val="0"/>
              </a:spcAft>
              <a:defRPr sz="9700">
                <a:solidFill>
                  <a:schemeClr val="tx1"/>
                </a:solidFill>
                <a:latin typeface="Arial" charset="0"/>
              </a:defRPr>
            </a:lvl7pPr>
            <a:lvl8pPr marL="3133725" indent="-388938" algn="ctr" defTabSz="690563" eaLnBrk="0" fontAlgn="base" hangingPunct="0">
              <a:spcBef>
                <a:spcPct val="0"/>
              </a:spcBef>
              <a:spcAft>
                <a:spcPct val="0"/>
              </a:spcAft>
              <a:defRPr sz="9700">
                <a:solidFill>
                  <a:schemeClr val="tx1"/>
                </a:solidFill>
                <a:latin typeface="Arial" charset="0"/>
              </a:defRPr>
            </a:lvl8pPr>
            <a:lvl9pPr marL="3590925" indent="-388938" algn="ctr" defTabSz="690563" eaLnBrk="0" fontAlgn="base" hangingPunct="0">
              <a:spcBef>
                <a:spcPct val="0"/>
              </a:spcBef>
              <a:spcAft>
                <a:spcPct val="0"/>
              </a:spcAft>
              <a:defRPr sz="9700">
                <a:solidFill>
                  <a:schemeClr val="tx1"/>
                </a:solidFill>
                <a:latin typeface="Arial" charset="0"/>
              </a:defRPr>
            </a:lvl9pPr>
          </a:lstStyle>
          <a:p>
            <a:pPr algn="l">
              <a:lnSpc>
                <a:spcPct val="95000"/>
              </a:lnSpc>
            </a:pPr>
            <a:endParaRPr lang="en-US" altLang="en-US" sz="3100" b="1" u="sng">
              <a:latin typeface="Times New Roman" pitchFamily="18" charset="0"/>
            </a:endParaRPr>
          </a:p>
          <a:p>
            <a:pPr algn="l">
              <a:lnSpc>
                <a:spcPct val="95000"/>
              </a:lnSpc>
              <a:buFontTx/>
              <a:buAutoNum type="arabicPeriod"/>
            </a:pPr>
            <a:r>
              <a:rPr lang="en-US" altLang="en-US" sz="31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31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31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31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3100" b="1">
              <a:latin typeface="Times New Roman" pitchFamily="18" charset="0"/>
            </a:endParaRPr>
          </a:p>
        </p:txBody>
      </p:sp>
      <p:sp>
        <p:nvSpPr>
          <p:cNvPr id="2061" name="Text Box 40"/>
          <p:cNvSpPr txBox="1">
            <a:spLocks noChangeArrowheads="1"/>
          </p:cNvSpPr>
          <p:nvPr/>
        </p:nvSpPr>
        <p:spPr bwMode="auto">
          <a:xfrm>
            <a:off x="18911888" y="34455100"/>
            <a:ext cx="15743237" cy="7142163"/>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57150" cmpd="thinThick">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8798" tIns="34397" rIns="68798" bIns="34397">
            <a:spAutoFit/>
          </a:bodyPr>
          <a:lstStyle>
            <a:lvl1pPr defTabSz="690563" eaLnBrk="0" hangingPunct="0">
              <a:defRPr sz="9700">
                <a:solidFill>
                  <a:schemeClr val="tx1"/>
                </a:solidFill>
                <a:latin typeface="Arial" charset="0"/>
              </a:defRPr>
            </a:lvl1pPr>
            <a:lvl2pPr marL="742950" indent="-285750" defTabSz="690563" eaLnBrk="0" hangingPunct="0">
              <a:defRPr sz="9700">
                <a:solidFill>
                  <a:schemeClr val="tx1"/>
                </a:solidFill>
                <a:latin typeface="Arial" charset="0"/>
              </a:defRPr>
            </a:lvl2pPr>
            <a:lvl3pPr marL="1143000" indent="-228600" defTabSz="690563" eaLnBrk="0" hangingPunct="0">
              <a:defRPr sz="9700">
                <a:solidFill>
                  <a:schemeClr val="tx1"/>
                </a:solidFill>
                <a:latin typeface="Arial" charset="0"/>
              </a:defRPr>
            </a:lvl3pPr>
            <a:lvl4pPr marL="1600200" indent="-228600" defTabSz="690563" eaLnBrk="0" hangingPunct="0">
              <a:defRPr sz="9700">
                <a:solidFill>
                  <a:schemeClr val="tx1"/>
                </a:solidFill>
                <a:latin typeface="Arial" charset="0"/>
              </a:defRPr>
            </a:lvl4pPr>
            <a:lvl5pPr marL="2057400" indent="-228600" defTabSz="690563" eaLnBrk="0" hangingPunct="0">
              <a:defRPr sz="9700">
                <a:solidFill>
                  <a:schemeClr val="tx1"/>
                </a:solidFill>
                <a:latin typeface="Arial" charset="0"/>
              </a:defRPr>
            </a:lvl5pPr>
            <a:lvl6pPr marL="2514600" indent="-228600" algn="ctr" defTabSz="690563" eaLnBrk="0" fontAlgn="base" hangingPunct="0">
              <a:spcBef>
                <a:spcPct val="0"/>
              </a:spcBef>
              <a:spcAft>
                <a:spcPct val="0"/>
              </a:spcAft>
              <a:defRPr sz="9700">
                <a:solidFill>
                  <a:schemeClr val="tx1"/>
                </a:solidFill>
                <a:latin typeface="Arial" charset="0"/>
              </a:defRPr>
            </a:lvl6pPr>
            <a:lvl7pPr marL="2971800" indent="-228600" algn="ctr" defTabSz="690563" eaLnBrk="0" fontAlgn="base" hangingPunct="0">
              <a:spcBef>
                <a:spcPct val="0"/>
              </a:spcBef>
              <a:spcAft>
                <a:spcPct val="0"/>
              </a:spcAft>
              <a:defRPr sz="9700">
                <a:solidFill>
                  <a:schemeClr val="tx1"/>
                </a:solidFill>
                <a:latin typeface="Arial" charset="0"/>
              </a:defRPr>
            </a:lvl7pPr>
            <a:lvl8pPr marL="3429000" indent="-228600" algn="ctr" defTabSz="690563" eaLnBrk="0" fontAlgn="base" hangingPunct="0">
              <a:spcBef>
                <a:spcPct val="0"/>
              </a:spcBef>
              <a:spcAft>
                <a:spcPct val="0"/>
              </a:spcAft>
              <a:defRPr sz="9700">
                <a:solidFill>
                  <a:schemeClr val="tx1"/>
                </a:solidFill>
                <a:latin typeface="Arial" charset="0"/>
              </a:defRPr>
            </a:lvl8pPr>
            <a:lvl9pPr marL="3886200" indent="-228600" algn="ctr" defTabSz="690563" eaLnBrk="0" fontAlgn="base" hangingPunct="0">
              <a:spcBef>
                <a:spcPct val="0"/>
              </a:spcBef>
              <a:spcAft>
                <a:spcPct val="0"/>
              </a:spcAft>
              <a:defRPr sz="9700">
                <a:solidFill>
                  <a:schemeClr val="tx1"/>
                </a:solidFill>
                <a:latin typeface="Arial" charset="0"/>
              </a:defRPr>
            </a:lvl9pPr>
          </a:lstStyle>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3100">
              <a:latin typeface="Times New Roman" pitchFamily="18" charset="0"/>
            </a:endParaRPr>
          </a:p>
          <a:p>
            <a:pPr algn="l">
              <a:lnSpc>
                <a:spcPct val="95000"/>
              </a:lnSpc>
            </a:pPr>
            <a:r>
              <a:rPr lang="en-US" altLang="en-US" sz="31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3100" b="1">
              <a:latin typeface="Times New Roman" pitchFamily="18" charset="0"/>
            </a:endParaRPr>
          </a:p>
          <a:p>
            <a:pPr algn="l">
              <a:lnSpc>
                <a:spcPct val="95000"/>
              </a:lnSpc>
            </a:pPr>
            <a:endParaRPr lang="en-US" altLang="en-US" sz="2300">
              <a:latin typeface="Times New Roman" pitchFamily="18" charset="0"/>
            </a:endParaRPr>
          </a:p>
        </p:txBody>
      </p:sp>
      <p:sp>
        <p:nvSpPr>
          <p:cNvPr id="2062" name="Text Box 42"/>
          <p:cNvSpPr txBox="1">
            <a:spLocks noChangeArrowheads="1"/>
          </p:cNvSpPr>
          <p:nvPr/>
        </p:nvSpPr>
        <p:spPr bwMode="auto">
          <a:xfrm>
            <a:off x="4811713" y="9493250"/>
            <a:ext cx="8064500" cy="1579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Introduction</a:t>
            </a:r>
          </a:p>
        </p:txBody>
      </p:sp>
      <p:sp>
        <p:nvSpPr>
          <p:cNvPr id="2063" name="Text Box 43"/>
          <p:cNvSpPr txBox="1">
            <a:spLocks noChangeArrowheads="1"/>
          </p:cNvSpPr>
          <p:nvPr/>
        </p:nvSpPr>
        <p:spPr bwMode="auto">
          <a:xfrm>
            <a:off x="22561550" y="9498013"/>
            <a:ext cx="8064500" cy="1579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Results</a:t>
            </a:r>
          </a:p>
        </p:txBody>
      </p:sp>
      <p:sp>
        <p:nvSpPr>
          <p:cNvPr id="2064" name="Text Box 49"/>
          <p:cNvSpPr txBox="1">
            <a:spLocks noChangeArrowheads="1"/>
          </p:cNvSpPr>
          <p:nvPr/>
        </p:nvSpPr>
        <p:spPr bwMode="auto">
          <a:xfrm>
            <a:off x="31121350" y="3427413"/>
            <a:ext cx="4189413" cy="2289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02842" tIns="51421" rIns="102842" bIns="51421">
            <a:spAutoFit/>
          </a:bodyPr>
          <a:lstStyle>
            <a:lvl1pPr defTabSz="4937125" eaLnBrk="0" hangingPunct="0">
              <a:defRPr sz="9700">
                <a:solidFill>
                  <a:schemeClr val="tx1"/>
                </a:solidFill>
                <a:latin typeface="Arial" charset="0"/>
              </a:defRPr>
            </a:lvl1pPr>
            <a:lvl2pPr marL="742950" indent="-285750" defTabSz="4937125" eaLnBrk="0" hangingPunct="0">
              <a:defRPr sz="9700">
                <a:solidFill>
                  <a:schemeClr val="tx1"/>
                </a:solidFill>
                <a:latin typeface="Arial" charset="0"/>
              </a:defRPr>
            </a:lvl2pPr>
            <a:lvl3pPr marL="1143000" indent="-228600" defTabSz="4937125" eaLnBrk="0" hangingPunct="0">
              <a:defRPr sz="9700">
                <a:solidFill>
                  <a:schemeClr val="tx1"/>
                </a:solidFill>
                <a:latin typeface="Arial" charset="0"/>
              </a:defRPr>
            </a:lvl3pPr>
            <a:lvl4pPr marL="1600200" indent="-228600" defTabSz="4937125" eaLnBrk="0" hangingPunct="0">
              <a:defRPr sz="9700">
                <a:solidFill>
                  <a:schemeClr val="tx1"/>
                </a:solidFill>
                <a:latin typeface="Arial" charset="0"/>
              </a:defRPr>
            </a:lvl4pPr>
            <a:lvl5pPr marL="2057400" indent="-228600" defTabSz="4937125" eaLnBrk="0" hangingPunct="0">
              <a:defRPr sz="9700">
                <a:solidFill>
                  <a:schemeClr val="tx1"/>
                </a:solidFill>
                <a:latin typeface="Arial" charset="0"/>
              </a:defRPr>
            </a:lvl5pPr>
            <a:lvl6pPr marL="2514600" indent="-228600" algn="ctr" defTabSz="4937125" eaLnBrk="0" fontAlgn="base" hangingPunct="0">
              <a:spcBef>
                <a:spcPct val="0"/>
              </a:spcBef>
              <a:spcAft>
                <a:spcPct val="0"/>
              </a:spcAft>
              <a:defRPr sz="9700">
                <a:solidFill>
                  <a:schemeClr val="tx1"/>
                </a:solidFill>
                <a:latin typeface="Arial" charset="0"/>
              </a:defRPr>
            </a:lvl6pPr>
            <a:lvl7pPr marL="2971800" indent="-228600" algn="ctr" defTabSz="4937125" eaLnBrk="0" fontAlgn="base" hangingPunct="0">
              <a:spcBef>
                <a:spcPct val="0"/>
              </a:spcBef>
              <a:spcAft>
                <a:spcPct val="0"/>
              </a:spcAft>
              <a:defRPr sz="9700">
                <a:solidFill>
                  <a:schemeClr val="tx1"/>
                </a:solidFill>
                <a:latin typeface="Arial" charset="0"/>
              </a:defRPr>
            </a:lvl7pPr>
            <a:lvl8pPr marL="3429000" indent="-228600" algn="ctr" defTabSz="4937125" eaLnBrk="0" fontAlgn="base" hangingPunct="0">
              <a:spcBef>
                <a:spcPct val="0"/>
              </a:spcBef>
              <a:spcAft>
                <a:spcPct val="0"/>
              </a:spcAft>
              <a:defRPr sz="9700">
                <a:solidFill>
                  <a:schemeClr val="tx1"/>
                </a:solidFill>
                <a:latin typeface="Arial" charset="0"/>
              </a:defRPr>
            </a:lvl8pPr>
            <a:lvl9pPr marL="3886200" indent="-228600" algn="ctr" defTabSz="4937125" eaLnBrk="0" fontAlgn="base" hangingPunct="0">
              <a:spcBef>
                <a:spcPct val="0"/>
              </a:spcBef>
              <a:spcAft>
                <a:spcPct val="0"/>
              </a:spcAft>
              <a:defRPr sz="97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3100">
              <a:solidFill>
                <a:srgbClr val="FF0000"/>
              </a:solidFill>
            </a:endParaRPr>
          </a:p>
        </p:txBody>
      </p:sp>
      <p:sp>
        <p:nvSpPr>
          <p:cNvPr id="2" name="TextBox 1"/>
          <p:cNvSpPr txBox="1"/>
          <p:nvPr/>
        </p:nvSpPr>
        <p:spPr>
          <a:xfrm>
            <a:off x="18187313" y="228600"/>
            <a:ext cx="16797099" cy="1015663"/>
          </a:xfrm>
          <a:prstGeom prst="rect">
            <a:avLst/>
          </a:prstGeom>
          <a:noFill/>
        </p:spPr>
        <p:txBody>
          <a:bodyPr wrap="none" rtlCol="0">
            <a:spAutoFit/>
          </a:bodyPr>
          <a:lstStyle/>
          <a:p>
            <a:r>
              <a:rPr lang="en-US" sz="6000" dirty="0" smtClean="0">
                <a:solidFill>
                  <a:schemeClr val="bg1"/>
                </a:solidFill>
              </a:rPr>
              <a:t>ICCP 2016 </a:t>
            </a:r>
            <a:r>
              <a:rPr lang="en-US" sz="6000" dirty="0" smtClean="0">
                <a:solidFill>
                  <a:schemeClr val="bg1"/>
                </a:solidFill>
              </a:rPr>
              <a:t>STUDENT POSTER COMPETITION</a:t>
            </a:r>
            <a:endParaRPr lang="en-US" sz="6000" dirty="0">
              <a:solidFill>
                <a:schemeClr val="bg1"/>
              </a:solidFill>
            </a:endParaRPr>
          </a:p>
        </p:txBody>
      </p:sp>
      <p:pic>
        <p:nvPicPr>
          <p:cNvPr id="20" name="Picture 19" descr="images.jpg"/>
          <p:cNvPicPr>
            <a:picLocks noChangeAspect="1"/>
          </p:cNvPicPr>
          <p:nvPr/>
        </p:nvPicPr>
        <p:blipFill>
          <a:blip r:embed="rId3" cstate="print"/>
          <a:stretch>
            <a:fillRect/>
          </a:stretch>
        </p:blipFill>
        <p:spPr>
          <a:xfrm>
            <a:off x="27432000" y="13037344"/>
            <a:ext cx="6477000" cy="5596128"/>
          </a:xfrm>
          <a:prstGeom prst="rect">
            <a:avLst/>
          </a:prstGeom>
        </p:spPr>
      </p:pic>
      <p:pic>
        <p:nvPicPr>
          <p:cNvPr id="21" name="Picture 20" descr="poster.jpg"/>
          <p:cNvPicPr>
            <a:picLocks noChangeAspect="1"/>
          </p:cNvPicPr>
          <p:nvPr/>
        </p:nvPicPr>
        <p:blipFill>
          <a:blip r:embed="rId4" cstate="print"/>
          <a:stretch>
            <a:fillRect/>
          </a:stretch>
        </p:blipFill>
        <p:spPr>
          <a:xfrm>
            <a:off x="19507200" y="12961144"/>
            <a:ext cx="6819899" cy="559355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7125" rtl="0" eaLnBrk="1" fontAlgn="base" latinLnBrk="0" hangingPunct="1">
          <a:lnSpc>
            <a:spcPct val="100000"/>
          </a:lnSpc>
          <a:spcBef>
            <a:spcPct val="0"/>
          </a:spcBef>
          <a:spcAft>
            <a:spcPct val="0"/>
          </a:spcAft>
          <a:buClrTx/>
          <a:buSzTx/>
          <a:buFontTx/>
          <a:buNone/>
          <a:tabLst/>
          <a:defRPr kumimoji="0" lang="en-US" altLang="en-US" sz="9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937125" rtl="0" eaLnBrk="1" fontAlgn="base" latinLnBrk="0" hangingPunct="1">
          <a:lnSpc>
            <a:spcPct val="100000"/>
          </a:lnSpc>
          <a:spcBef>
            <a:spcPct val="0"/>
          </a:spcBef>
          <a:spcAft>
            <a:spcPct val="0"/>
          </a:spcAft>
          <a:buClrTx/>
          <a:buSzTx/>
          <a:buFontTx/>
          <a:buNone/>
          <a:tabLst/>
          <a:defRPr kumimoji="0" lang="en-US" altLang="en-US" sz="97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TotalTime>
  <Words>566</Words>
  <Application>Microsoft Office PowerPoint</Application>
  <PresentationFormat>Custom</PresentationFormat>
  <Paragraphs>45</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CorelDRAW</vt:lpstr>
      <vt:lpstr>Slide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100x140 cm vertical template</dc:title>
  <dc:creator>Ethan Shulda;www.postersession.com</dc:creator>
  <cp:keywords>www.postersession.com</cp:keywords>
  <dc:description>©MegaPrint Inc. 2009-2015</dc:description>
  <cp:lastModifiedBy>clementking</cp:lastModifiedBy>
  <cp:revision>37</cp:revision>
  <dcterms:created xsi:type="dcterms:W3CDTF">2008-12-04T00:20:37Z</dcterms:created>
  <dcterms:modified xsi:type="dcterms:W3CDTF">2015-08-26T05:37:12Z</dcterms:modified>
</cp:coreProperties>
</file>